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B942-440E-4637-D4A4-883263BE3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D3EF82-9D47-4D63-9DDA-1A3C88246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9E5A7-3CA8-3870-B8F1-D8B3E53EF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AFE8-6449-4DBF-9276-8A74F823E7EE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50A18-0CE5-B32A-778A-F09E15ED5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793E3-1AF8-F8E8-CD8C-B5117346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FCF1-A018-42BD-9282-D325E491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8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F686D-6986-0C16-96D5-30142220E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FF98BA-0CF4-F747-2740-648EF3828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2C841-42C7-AA37-F9BC-92C4D1956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AFE8-6449-4DBF-9276-8A74F823E7EE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AE0C6-7492-1AC4-FD39-FC2D05F68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E55A5-BB41-E9BF-F650-1E239EAB8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FCF1-A018-42BD-9282-D325E491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0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F62610-7D41-C836-D8DB-F90BA95ADE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B255BE-51D0-AB8B-2860-80C3AD7C9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F2A88-3621-0E25-69B9-175887B9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AFE8-6449-4DBF-9276-8A74F823E7EE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48FC2-6DCC-3509-8AB1-C3497104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0CFFD-AF14-4790-06B6-A7E06F2F9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FCF1-A018-42BD-9282-D325E491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4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E0ED5-B8EF-8221-367A-EDF39CA92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273F5-7DF6-BC4B-3656-E71228811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83AF1-8357-7DA2-6061-942BDD316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AFE8-6449-4DBF-9276-8A74F823E7EE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D000B-F7AA-5EE5-0E19-8E7F2D967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A18A-A58D-1429-D964-BDF56ACF7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FCF1-A018-42BD-9282-D325E491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5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8797D-A53F-6E20-FD9E-77C420169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E26A2-E5BB-19AB-3AD2-A78190D38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81D09-6CE3-B19F-CDAF-974AF3D8C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AFE8-6449-4DBF-9276-8A74F823E7EE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09EB6-A0EA-96B7-0818-F4E9BD26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F1F21-9F66-30CF-9BE5-B3697BB60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FCF1-A018-42BD-9282-D325E491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5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D084A-A15C-B8EA-BACB-19C3B3EB0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BE74C-8E4E-3815-D4B3-9AAB8318C4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22698-925D-4085-C51B-ACAAAE662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F61DF-A5DB-B190-8A5E-49AD1A52B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AFE8-6449-4DBF-9276-8A74F823E7EE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52500-8570-A535-4C37-1363E5022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054FB-D10A-8A47-82F2-87D314316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FCF1-A018-42BD-9282-D325E491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9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E174-6327-A752-252F-746AED477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D20C5-3E64-3976-C1D4-1D77E8413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01EA0-7F35-AF7D-640F-B1FBDF324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250481-242C-B484-3E0B-92205C75CE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3772C3-7CBC-0F1B-8AE5-81D757B564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731A67-126C-BB2F-19BE-1E652459B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AFE8-6449-4DBF-9276-8A74F823E7EE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746763-9796-2AE7-AFE9-F5F876F8B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E078B5-619D-2E35-2490-373C1FB3F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FCF1-A018-42BD-9282-D325E491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5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99CBD-DB0B-FF5D-5D56-0E3A39E3F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3E27B2-FA3D-9DD4-A888-2313E754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AFE8-6449-4DBF-9276-8A74F823E7EE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E00008-6C3E-4F1C-4176-7A03A051B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FAD8C-C08B-581C-0C06-59A206FDD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FCF1-A018-42BD-9282-D325E491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7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43A85F-5239-4DAB-CD8A-9F9DFF9F0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AFE8-6449-4DBF-9276-8A74F823E7EE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BB741D-DB7A-CAE3-90F8-31DEE45D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AAF1F-1E72-689C-C2F2-A50E0A2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FCF1-A018-42BD-9282-D325E491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9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4CBA-C1D4-745E-0BA8-650BA8CB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91502-EAE9-AB7E-901D-16F926F04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A1268E-112D-E994-18DF-B2DC7F20F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5B15F2-1470-A64F-C5B7-23F6F6816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AFE8-6449-4DBF-9276-8A74F823E7EE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CF87A-B2F8-CC93-0753-49A45EC8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CA5D0-8EC8-E508-2435-E30512A65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FCF1-A018-42BD-9282-D325E491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A99BB-6172-94B9-FC96-4EC8AF3FC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E1916B-DC62-DC8C-C3BD-465B70F39C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51EE45-EC0F-02F7-9261-E1996A2AD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10E3C-1302-424E-FF24-ADDEECAAA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AFE8-6449-4DBF-9276-8A74F823E7EE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C9885-8182-FEFF-7952-6FEE03AE3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0BBDE-0B73-F159-4473-06D348D0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FCF1-A018-42BD-9282-D325E491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1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3A9272-3DCA-FDD4-7056-3CC5A603A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342F4-1CA4-F4B8-142D-2978A34A1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C2C6B-C436-0897-4238-3A639E4067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FAFE8-6449-4DBF-9276-8A74F823E7EE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85920-CB36-B979-CF79-A3F001941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C0D43-AE33-22EB-9505-C14F3B210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9FCF1-A018-42BD-9282-D325E491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7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042886F1-627B-4654-9DB5-FE5229CCBA31" descr="IMG_0489.jpg">
            <a:extLst>
              <a:ext uri="{FF2B5EF4-FFF2-40B4-BE49-F238E27FC236}">
                <a16:creationId xmlns:a16="http://schemas.microsoft.com/office/drawing/2014/main" id="{D6ED249F-7FE7-3E41-E44B-EBDB9F0C3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3" b="37770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779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AC5E721A-0005-49F6-83A2-379F628E3247" descr="IMG_0487.jpg">
            <a:extLst>
              <a:ext uri="{FF2B5EF4-FFF2-40B4-BE49-F238E27FC236}">
                <a16:creationId xmlns:a16="http://schemas.microsoft.com/office/drawing/2014/main" id="{20F9E124-6C30-0403-5DEB-642FA544D4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4" b="45409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395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Karch</dc:creator>
  <cp:lastModifiedBy>Cindy Karch</cp:lastModifiedBy>
  <cp:revision>1</cp:revision>
  <dcterms:created xsi:type="dcterms:W3CDTF">2023-12-15T15:30:31Z</dcterms:created>
  <dcterms:modified xsi:type="dcterms:W3CDTF">2023-12-15T15:31:32Z</dcterms:modified>
</cp:coreProperties>
</file>